
<file path=[Content_Types].xml><?xml version="1.0" encoding="utf-8"?>
<Types xmlns="http://schemas.openxmlformats.org/package/2006/content-types">
  <Override PartName="/docProps/core.xml" ContentType="application/vnd.openxmlformats-package.core-properties+xml"/>
  <Default Extension="rels" ContentType="application/vnd.openxmlformats-package.relationships+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915"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Grid="0" snapToObjects="1">
      <p:cViewPr varScale="1">
        <p:scale>
          <a:sx n="92" d="100"/>
          <a:sy n="92" d="100"/>
        </p:scale>
        <p:origin x="-110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BCED3E41-E2DE-48B7-AD25-2C05D8372D60}" type="datetime4">
              <a:rPr lang="en-US" smtClean="0"/>
              <a:pPr/>
              <a:t>April 2, 2013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91475" y="6429375"/>
            <a:ext cx="876300" cy="292100"/>
          </a:xfrm>
        </p:spPr>
        <p:txBody>
          <a:bodyPr/>
          <a:lstStyle/>
          <a:p>
            <a:fld id="{5744759D-0EFF-4FB2-9CCE-04E00944F0FE}" type="slidenum">
              <a:rPr lang="en-US" smtClean="0"/>
              <a:pPr/>
              <a:t>‹#›</a:t>
            </a:fld>
            <a:endParaRPr lang="en-US" dirty="0"/>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119237-00E8-48F5-9A77-8496B8A0E541}" type="datetimeFigureOut">
              <a:rPr lang="en-US" smtClean="0"/>
              <a:pPr/>
              <a:t>4/2/13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60992-D05B-4846-8E6E-CA034CB4F1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119237-00E8-48F5-9A77-8496B8A0E541}" type="datetimeFigureOut">
              <a:rPr lang="en-US" smtClean="0"/>
              <a:pPr/>
              <a:t>4/2/13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60992-D05B-4846-8E6E-CA034CB4F16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896202C6-8B37-41F0-B3E4-774551D1C22F}" type="datetime4">
              <a:rPr lang="en-US" smtClean="0"/>
              <a:pPr/>
              <a:t>April 2, 2013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48F78D1B-BB73-41B2-8202-C6678B761557}" type="datetime4">
              <a:rPr lang="en-US" smtClean="0"/>
              <a:pPr/>
              <a:t>April 2, 2013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2511E46-B9AD-4605-BA48-F4BA770367EA}" type="datetime4">
              <a:rPr lang="en-US" smtClean="0"/>
              <a:pPr/>
              <a:t>April 2, 2013</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771A4492-1D66-40E5-BF5F-8AE5B76A3760}" type="datetime4">
              <a:rPr lang="en-US" smtClean="0"/>
              <a:pPr/>
              <a:t>April 2, 2013</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44759D-0EFF-4FB2-9CCE-04E00944F0FE}" type="slidenum">
              <a:rPr lang="en-US" smtClean="0"/>
              <a:pPr/>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F0120655-FBEF-4656-A8A9-E7D9EB4F4DEC}" type="datetime4">
              <a:rPr lang="en-US" smtClean="0"/>
              <a:pPr/>
              <a:t>April 2, 2013</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44759D-0EFF-4FB2-9CCE-04E00944F0FE}" type="slidenum">
              <a:rPr lang="en-US" smtClean="0"/>
              <a:pPr/>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6B2BA2-D035-44CD-B6C5-345CD46C68A9}" type="datetime4">
              <a:rPr lang="en-US" smtClean="0"/>
              <a:pPr/>
              <a:t>April 2, 2013</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44759D-0EFF-4FB2-9CCE-04E00944F0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712544D9-E8EB-4DFC-9BAC-8FC5CFB1A919}" type="datetime4">
              <a:rPr lang="en-US" smtClean="0"/>
              <a:pPr/>
              <a:t>April 2, 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CF894904-8048-429B-BF77-F17DA8F8287B}" type="datetime4">
              <a:rPr lang="en-US" smtClean="0"/>
              <a:pPr/>
              <a:t>April 2, 2013</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6441D7B3-F7C5-4013-AC5D-399DD8DB11FA}" type="datetime4">
              <a:rPr lang="en-US" smtClean="0"/>
              <a:pPr/>
              <a:t>April 2, 2013</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5744759D-0EFF-4FB2-9CCE-04E00944F0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Lst>
  <p:hf sldNum="0"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title"/>
          </p:nvPr>
        </p:nvSpPr>
        <p:spPr>
          <a:xfrm>
            <a:off x="3739896" y="265176"/>
            <a:ext cx="5120640" cy="2304288"/>
          </a:xfrm>
        </p:spPr>
        <p:txBody>
          <a:bodyPr/>
          <a:lstStyle/>
          <a:p>
            <a:r>
              <a:rPr lang="en-US" dirty="0" smtClean="0"/>
              <a:t>Your </a:t>
            </a:r>
            <a:r>
              <a:rPr lang="en-US" smtClean="0"/>
              <a:t>Carbon Footprint</a:t>
            </a:r>
            <a:br>
              <a:rPr lang="en-US" smtClean="0"/>
            </a:b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35944786"/>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Facts About Trash</a:t>
            </a:r>
            <a:endParaRPr lang="en-US" dirty="0"/>
          </a:p>
        </p:txBody>
      </p:sp>
      <p:sp>
        <p:nvSpPr>
          <p:cNvPr id="3" name="Content Placeholder 2"/>
          <p:cNvSpPr>
            <a:spLocks noGrp="1"/>
          </p:cNvSpPr>
          <p:nvPr>
            <p:ph sz="quarter" idx="13"/>
          </p:nvPr>
        </p:nvSpPr>
        <p:spPr/>
        <p:txBody>
          <a:bodyPr/>
          <a:lstStyle/>
          <a:p>
            <a:r>
              <a:rPr lang="en-US" dirty="0"/>
              <a:t>The average American discards 4.43 pounds of garbage every </a:t>
            </a:r>
            <a:r>
              <a:rPr lang="en-US" dirty="0" smtClean="0"/>
              <a:t>day</a:t>
            </a:r>
          </a:p>
          <a:p>
            <a:endParaRPr lang="en-US" dirty="0" smtClean="0"/>
          </a:p>
          <a:p>
            <a:r>
              <a:rPr lang="en-US" smtClean="0"/>
              <a:t>The </a:t>
            </a:r>
            <a:r>
              <a:rPr lang="en-US" dirty="0"/>
              <a:t>total volume of solid waste produced in the U.S. each year is equal to the weight of more than 5,600 Nimitz Class air craft carriers, 247,000 space shuttles, or 2.3 million Boeing 747 jumbo jets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793706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SOHO.thmx</Template>
  <TotalTime>6475</TotalTime>
  <Words>57</Words>
  <Application>Microsoft Macintosh PowerPoint</Application>
  <PresentationFormat>On-screen Show (4:3)</PresentationFormat>
  <Paragraphs>5</Paragraphs>
  <Slides>2</Slides>
  <Notes>0</Notes>
  <HiddenSlides>0</HiddenSlides>
  <MMClips>0</MMClips>
  <ScaleCrop>false</ScaleCrop>
  <HeadingPairs>
    <vt:vector size="4" baseType="variant">
      <vt:variant>
        <vt:lpstr>Design Template</vt:lpstr>
      </vt:variant>
      <vt:variant>
        <vt:i4>1</vt:i4>
      </vt:variant>
      <vt:variant>
        <vt:lpstr>Slide Titles</vt:lpstr>
      </vt:variant>
      <vt:variant>
        <vt:i4>2</vt:i4>
      </vt:variant>
    </vt:vector>
  </HeadingPairs>
  <TitlesOfParts>
    <vt:vector size="3" baseType="lpstr">
      <vt:lpstr>SOHO</vt:lpstr>
      <vt:lpstr>Your Carbon Footprint </vt:lpstr>
      <vt:lpstr>The Facts About Trash</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dc:title>
  <dc:creator>Gokhan Hotamisligil</dc:creator>
  <cp:lastModifiedBy>Ryan Tahmaseb</cp:lastModifiedBy>
  <cp:revision>4</cp:revision>
  <dcterms:created xsi:type="dcterms:W3CDTF">2013-04-02T20:25:05Z</dcterms:created>
  <dcterms:modified xsi:type="dcterms:W3CDTF">2013-04-02T20:25:26Z</dcterms:modified>
</cp:coreProperties>
</file>